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6" r:id="rId1"/>
  </p:sldMasterIdLst>
  <p:notesMasterIdLst>
    <p:notesMasterId r:id="rId48"/>
  </p:notesMasterIdLst>
  <p:sldIdLst>
    <p:sldId id="256" r:id="rId2"/>
    <p:sldId id="257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3" r:id="rId15"/>
    <p:sldId id="282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258" r:id="rId33"/>
    <p:sldId id="300" r:id="rId34"/>
    <p:sldId id="259" r:id="rId35"/>
    <p:sldId id="301" r:id="rId36"/>
    <p:sldId id="263" r:id="rId37"/>
    <p:sldId id="303" r:id="rId38"/>
    <p:sldId id="304" r:id="rId39"/>
    <p:sldId id="305" r:id="rId40"/>
    <p:sldId id="306" r:id="rId41"/>
    <p:sldId id="307" r:id="rId42"/>
    <p:sldId id="308" r:id="rId43"/>
    <p:sldId id="262" r:id="rId44"/>
    <p:sldId id="270" r:id="rId45"/>
    <p:sldId id="268" r:id="rId46"/>
    <p:sldId id="269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C441ADC-C1AF-48F6-8368-68F47B64F60E}">
          <p14:sldIdLst>
            <p14:sldId id="256"/>
          </p14:sldIdLst>
        </p14:section>
        <p14:section name="Why TypeScript" id="{1E91324E-771A-4098-ABEB-160D42C15BF8}">
          <p14:sldIdLst>
            <p14:sldId id="257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3"/>
            <p14:sldId id="282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258"/>
            <p14:sldId id="300"/>
            <p14:sldId id="259"/>
          </p14:sldIdLst>
        </p14:section>
        <p14:section name="Why Transpiler" id="{1191B0E7-5DC9-4D0F-8C40-E22993DD7366}">
          <p14:sldIdLst>
            <p14:sldId id="301"/>
            <p14:sldId id="263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Questions" id="{4A138981-7079-4F88-BC85-8B5974AF9F17}">
          <p14:sldIdLst>
            <p14:sldId id="262"/>
            <p14:sldId id="270"/>
            <p14:sldId id="268"/>
            <p14:sldId id="26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04"/>
    <p:restoredTop sz="50000"/>
  </p:normalViewPr>
  <p:slideViewPr>
    <p:cSldViewPr snapToGrid="0" snapToObjects="1">
      <p:cViewPr>
        <p:scale>
          <a:sx n="55" d="100"/>
          <a:sy n="55" d="100"/>
        </p:scale>
        <p:origin x="-2466" y="-1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11D498-010D-4CFD-96A9-3C50B8B324F0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AC81C0-75FB-4A8F-8F17-D3E0C65EA667}">
      <dgm:prSet phldrT="[Text]" custT="1"/>
      <dgm:spPr/>
      <dgm:t>
        <a:bodyPr/>
        <a:lstStyle/>
        <a:p>
          <a:r>
            <a:rPr lang="en-US" sz="4000" dirty="0" smtClean="0"/>
            <a:t>Todays JavaScript</a:t>
          </a:r>
          <a:endParaRPr lang="en-US" sz="4000" dirty="0"/>
        </a:p>
      </dgm:t>
    </dgm:pt>
    <dgm:pt modelId="{B5D4F4DA-4F2C-4D4B-8645-165D749F1D9D}" type="parTrans" cxnId="{B2C2BA61-0F7A-4664-945D-AD26D1EE6E24}">
      <dgm:prSet/>
      <dgm:spPr/>
      <dgm:t>
        <a:bodyPr/>
        <a:lstStyle/>
        <a:p>
          <a:endParaRPr lang="en-US"/>
        </a:p>
      </dgm:t>
    </dgm:pt>
    <dgm:pt modelId="{39652765-A8AA-4E5E-B5CE-884F9E83C364}" type="sibTrans" cxnId="{B2C2BA61-0F7A-4664-945D-AD26D1EE6E24}">
      <dgm:prSet/>
      <dgm:spPr/>
      <dgm:t>
        <a:bodyPr/>
        <a:lstStyle/>
        <a:p>
          <a:endParaRPr lang="en-US"/>
        </a:p>
      </dgm:t>
    </dgm:pt>
    <dgm:pt modelId="{1F65E268-46B8-4139-9049-FA4A243F3DB8}">
      <dgm:prSet phldrT="[Text]" custT="1"/>
      <dgm:spPr/>
      <dgm:t>
        <a:bodyPr/>
        <a:lstStyle/>
        <a:p>
          <a:r>
            <a:rPr lang="en-US" sz="4000" dirty="0" smtClean="0"/>
            <a:t>Tomorrows JavaScript</a:t>
          </a:r>
          <a:endParaRPr lang="en-US" sz="4000" dirty="0"/>
        </a:p>
      </dgm:t>
    </dgm:pt>
    <dgm:pt modelId="{E9D8CA85-3EBF-41B4-A8C8-262CB6791A43}" type="parTrans" cxnId="{A7FC96A6-5A81-4DF6-ABC5-EE4A15FAECD9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25C529B3-3B76-4AB1-8119-A7E0E1210A8C}" type="sibTrans" cxnId="{A7FC96A6-5A81-4DF6-ABC5-EE4A15FAECD9}">
      <dgm:prSet/>
      <dgm:spPr/>
      <dgm:t>
        <a:bodyPr/>
        <a:lstStyle/>
        <a:p>
          <a:endParaRPr lang="en-US"/>
        </a:p>
      </dgm:t>
    </dgm:pt>
    <dgm:pt modelId="{4AEA68CA-F9FD-4F56-BD2C-25889E6BB106}" type="pres">
      <dgm:prSet presAssocID="{8211D498-010D-4CFD-96A9-3C50B8B324F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8132DD0-44BC-4211-AC9E-5BA1741719EF}" type="pres">
      <dgm:prSet presAssocID="{FBAC81C0-75FB-4A8F-8F17-D3E0C65EA667}" presName="hierRoot1" presStyleCnt="0">
        <dgm:presLayoutVars>
          <dgm:hierBranch val="init"/>
        </dgm:presLayoutVars>
      </dgm:prSet>
      <dgm:spPr/>
    </dgm:pt>
    <dgm:pt modelId="{070A6CAC-1EAF-48D6-A870-950060BCF085}" type="pres">
      <dgm:prSet presAssocID="{FBAC81C0-75FB-4A8F-8F17-D3E0C65EA667}" presName="rootComposite1" presStyleCnt="0"/>
      <dgm:spPr/>
    </dgm:pt>
    <dgm:pt modelId="{60EA59F9-3719-4849-A7EB-BC38AD4BC0B9}" type="pres">
      <dgm:prSet presAssocID="{FBAC81C0-75FB-4A8F-8F17-D3E0C65EA667}" presName="rootText1" presStyleLbl="node0" presStyleIdx="0" presStyleCnt="1" custScaleX="30437" custScaleY="512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48C355-E58C-4B0C-9FC9-8B9E0B3CBD51}" type="pres">
      <dgm:prSet presAssocID="{FBAC81C0-75FB-4A8F-8F17-D3E0C65EA667}" presName="rootConnector1" presStyleLbl="node1" presStyleIdx="0" presStyleCnt="0"/>
      <dgm:spPr/>
    </dgm:pt>
    <dgm:pt modelId="{F50FA2F6-9AF7-4FE9-B088-918523116788}" type="pres">
      <dgm:prSet presAssocID="{FBAC81C0-75FB-4A8F-8F17-D3E0C65EA667}" presName="hierChild2" presStyleCnt="0"/>
      <dgm:spPr/>
    </dgm:pt>
    <dgm:pt modelId="{5BE915E7-B140-44D1-A540-9CB744F563C8}" type="pres">
      <dgm:prSet presAssocID="{E9D8CA85-3EBF-41B4-A8C8-262CB6791A43}" presName="Name64" presStyleLbl="parChTrans1D2" presStyleIdx="0" presStyleCnt="1"/>
      <dgm:spPr/>
    </dgm:pt>
    <dgm:pt modelId="{9CD79461-07CE-415E-B2FB-9E6DAAA84A30}" type="pres">
      <dgm:prSet presAssocID="{1F65E268-46B8-4139-9049-FA4A243F3DB8}" presName="hierRoot2" presStyleCnt="0">
        <dgm:presLayoutVars>
          <dgm:hierBranch val="init"/>
        </dgm:presLayoutVars>
      </dgm:prSet>
      <dgm:spPr/>
    </dgm:pt>
    <dgm:pt modelId="{A0C16665-6AF0-46B4-AD5B-E2A02F83D12B}" type="pres">
      <dgm:prSet presAssocID="{1F65E268-46B8-4139-9049-FA4A243F3DB8}" presName="rootComposite" presStyleCnt="0"/>
      <dgm:spPr/>
    </dgm:pt>
    <dgm:pt modelId="{7DF219BC-4F72-4324-AD2F-76ED3DA7BC2A}" type="pres">
      <dgm:prSet presAssocID="{1F65E268-46B8-4139-9049-FA4A243F3DB8}" presName="rootText" presStyleLbl="node2" presStyleIdx="0" presStyleCnt="1" custScaleX="33782" custScaleY="50576" custLinFactNeighborX="115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610B1C-AF39-4FFD-9FF8-90FAEDED6013}" type="pres">
      <dgm:prSet presAssocID="{1F65E268-46B8-4139-9049-FA4A243F3DB8}" presName="rootConnector" presStyleLbl="node2" presStyleIdx="0" presStyleCnt="1"/>
      <dgm:spPr/>
    </dgm:pt>
    <dgm:pt modelId="{B5E89AD2-997B-4807-B877-7FF59CF296FE}" type="pres">
      <dgm:prSet presAssocID="{1F65E268-46B8-4139-9049-FA4A243F3DB8}" presName="hierChild4" presStyleCnt="0"/>
      <dgm:spPr/>
    </dgm:pt>
    <dgm:pt modelId="{05997A70-3801-412C-9A31-1664DEF88CD5}" type="pres">
      <dgm:prSet presAssocID="{1F65E268-46B8-4139-9049-FA4A243F3DB8}" presName="hierChild5" presStyleCnt="0"/>
      <dgm:spPr/>
    </dgm:pt>
    <dgm:pt modelId="{32D96B6B-A6BE-4F76-851F-9989EF356160}" type="pres">
      <dgm:prSet presAssocID="{FBAC81C0-75FB-4A8F-8F17-D3E0C65EA667}" presName="hierChild3" presStyleCnt="0"/>
      <dgm:spPr/>
    </dgm:pt>
  </dgm:ptLst>
  <dgm:cxnLst>
    <dgm:cxn modelId="{BF20491B-7E7F-45D7-8BFD-E9D54D695C32}" type="presOf" srcId="{1F65E268-46B8-4139-9049-FA4A243F3DB8}" destId="{FE610B1C-AF39-4FFD-9FF8-90FAEDED6013}" srcOrd="1" destOrd="0" presId="urn:microsoft.com/office/officeart/2009/3/layout/HorizontalOrganizationChart"/>
    <dgm:cxn modelId="{A73FDC18-8402-4C01-9B85-BE41BE537B17}" type="presOf" srcId="{E9D8CA85-3EBF-41B4-A8C8-262CB6791A43}" destId="{5BE915E7-B140-44D1-A540-9CB744F563C8}" srcOrd="0" destOrd="0" presId="urn:microsoft.com/office/officeart/2009/3/layout/HorizontalOrganizationChart"/>
    <dgm:cxn modelId="{56C09BBE-73A8-4505-9921-E64E8DE9BD79}" type="presOf" srcId="{1F65E268-46B8-4139-9049-FA4A243F3DB8}" destId="{7DF219BC-4F72-4324-AD2F-76ED3DA7BC2A}" srcOrd="0" destOrd="0" presId="urn:microsoft.com/office/officeart/2009/3/layout/HorizontalOrganizationChart"/>
    <dgm:cxn modelId="{82FF1D21-F869-4E5D-9D58-B74142DB73D3}" type="presOf" srcId="{FBAC81C0-75FB-4A8F-8F17-D3E0C65EA667}" destId="{60EA59F9-3719-4849-A7EB-BC38AD4BC0B9}" srcOrd="0" destOrd="0" presId="urn:microsoft.com/office/officeart/2009/3/layout/HorizontalOrganizationChart"/>
    <dgm:cxn modelId="{FC0589CC-C813-4E31-806E-D73BEFB3E08D}" type="presOf" srcId="{8211D498-010D-4CFD-96A9-3C50B8B324F0}" destId="{4AEA68CA-F9FD-4F56-BD2C-25889E6BB106}" srcOrd="0" destOrd="0" presId="urn:microsoft.com/office/officeart/2009/3/layout/HorizontalOrganizationChart"/>
    <dgm:cxn modelId="{A7FC96A6-5A81-4DF6-ABC5-EE4A15FAECD9}" srcId="{FBAC81C0-75FB-4A8F-8F17-D3E0C65EA667}" destId="{1F65E268-46B8-4139-9049-FA4A243F3DB8}" srcOrd="0" destOrd="0" parTransId="{E9D8CA85-3EBF-41B4-A8C8-262CB6791A43}" sibTransId="{25C529B3-3B76-4AB1-8119-A7E0E1210A8C}"/>
    <dgm:cxn modelId="{E9A31F87-5382-468C-B7EF-3536D126FE58}" type="presOf" srcId="{FBAC81C0-75FB-4A8F-8F17-D3E0C65EA667}" destId="{C448C355-E58C-4B0C-9FC9-8B9E0B3CBD51}" srcOrd="1" destOrd="0" presId="urn:microsoft.com/office/officeart/2009/3/layout/HorizontalOrganizationChart"/>
    <dgm:cxn modelId="{B2C2BA61-0F7A-4664-945D-AD26D1EE6E24}" srcId="{8211D498-010D-4CFD-96A9-3C50B8B324F0}" destId="{FBAC81C0-75FB-4A8F-8F17-D3E0C65EA667}" srcOrd="0" destOrd="0" parTransId="{B5D4F4DA-4F2C-4D4B-8645-165D749F1D9D}" sibTransId="{39652765-A8AA-4E5E-B5CE-884F9E83C364}"/>
    <dgm:cxn modelId="{36BF4B40-5715-4FA1-9632-D5A85B0281EF}" type="presParOf" srcId="{4AEA68CA-F9FD-4F56-BD2C-25889E6BB106}" destId="{28132DD0-44BC-4211-AC9E-5BA1741719EF}" srcOrd="0" destOrd="0" presId="urn:microsoft.com/office/officeart/2009/3/layout/HorizontalOrganizationChart"/>
    <dgm:cxn modelId="{7AF9044D-23E0-4B97-96B5-F229942EFE48}" type="presParOf" srcId="{28132DD0-44BC-4211-AC9E-5BA1741719EF}" destId="{070A6CAC-1EAF-48D6-A870-950060BCF085}" srcOrd="0" destOrd="0" presId="urn:microsoft.com/office/officeart/2009/3/layout/HorizontalOrganizationChart"/>
    <dgm:cxn modelId="{E54A308A-E55B-454A-BC3F-6F9370F50235}" type="presParOf" srcId="{070A6CAC-1EAF-48D6-A870-950060BCF085}" destId="{60EA59F9-3719-4849-A7EB-BC38AD4BC0B9}" srcOrd="0" destOrd="0" presId="urn:microsoft.com/office/officeart/2009/3/layout/HorizontalOrganizationChart"/>
    <dgm:cxn modelId="{844FE298-6928-4AB4-A7D3-16E831B2A4DA}" type="presParOf" srcId="{070A6CAC-1EAF-48D6-A870-950060BCF085}" destId="{C448C355-E58C-4B0C-9FC9-8B9E0B3CBD51}" srcOrd="1" destOrd="0" presId="urn:microsoft.com/office/officeart/2009/3/layout/HorizontalOrganizationChart"/>
    <dgm:cxn modelId="{6FB170DB-ECCF-4314-8C9B-A3394FC42467}" type="presParOf" srcId="{28132DD0-44BC-4211-AC9E-5BA1741719EF}" destId="{F50FA2F6-9AF7-4FE9-B088-918523116788}" srcOrd="1" destOrd="0" presId="urn:microsoft.com/office/officeart/2009/3/layout/HorizontalOrganizationChart"/>
    <dgm:cxn modelId="{4023D357-2E6C-492F-963C-B18A58DB3E8B}" type="presParOf" srcId="{F50FA2F6-9AF7-4FE9-B088-918523116788}" destId="{5BE915E7-B140-44D1-A540-9CB744F563C8}" srcOrd="0" destOrd="0" presId="urn:microsoft.com/office/officeart/2009/3/layout/HorizontalOrganizationChart"/>
    <dgm:cxn modelId="{2F9C10B2-A706-444A-B40A-EB173AE55FDF}" type="presParOf" srcId="{F50FA2F6-9AF7-4FE9-B088-918523116788}" destId="{9CD79461-07CE-415E-B2FB-9E6DAAA84A30}" srcOrd="1" destOrd="0" presId="urn:microsoft.com/office/officeart/2009/3/layout/HorizontalOrganizationChart"/>
    <dgm:cxn modelId="{F332A4A2-E7E5-4F2E-ABB8-E740DBC99EC6}" type="presParOf" srcId="{9CD79461-07CE-415E-B2FB-9E6DAAA84A30}" destId="{A0C16665-6AF0-46B4-AD5B-E2A02F83D12B}" srcOrd="0" destOrd="0" presId="urn:microsoft.com/office/officeart/2009/3/layout/HorizontalOrganizationChart"/>
    <dgm:cxn modelId="{5236B640-2168-412D-9DA9-0BDE9DA3006A}" type="presParOf" srcId="{A0C16665-6AF0-46B4-AD5B-E2A02F83D12B}" destId="{7DF219BC-4F72-4324-AD2F-76ED3DA7BC2A}" srcOrd="0" destOrd="0" presId="urn:microsoft.com/office/officeart/2009/3/layout/HorizontalOrganizationChart"/>
    <dgm:cxn modelId="{81C91004-5C05-4246-83E2-5907012340BC}" type="presParOf" srcId="{A0C16665-6AF0-46B4-AD5B-E2A02F83D12B}" destId="{FE610B1C-AF39-4FFD-9FF8-90FAEDED6013}" srcOrd="1" destOrd="0" presId="urn:microsoft.com/office/officeart/2009/3/layout/HorizontalOrganizationChart"/>
    <dgm:cxn modelId="{9A97CF83-88C4-4127-81C5-D7F425D66C28}" type="presParOf" srcId="{9CD79461-07CE-415E-B2FB-9E6DAAA84A30}" destId="{B5E89AD2-997B-4807-B877-7FF59CF296FE}" srcOrd="1" destOrd="0" presId="urn:microsoft.com/office/officeart/2009/3/layout/HorizontalOrganizationChart"/>
    <dgm:cxn modelId="{E2B52605-0E3E-4EA8-9FD3-36770E05FB2F}" type="presParOf" srcId="{9CD79461-07CE-415E-B2FB-9E6DAAA84A30}" destId="{05997A70-3801-412C-9A31-1664DEF88CD5}" srcOrd="2" destOrd="0" presId="urn:microsoft.com/office/officeart/2009/3/layout/HorizontalOrganizationChart"/>
    <dgm:cxn modelId="{5970DB45-FC1A-4FA1-8C1C-7A21A385172B}" type="presParOf" srcId="{28132DD0-44BC-4211-AC9E-5BA1741719EF}" destId="{32D96B6B-A6BE-4F76-851F-9989EF356160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11D498-010D-4CFD-96A9-3C50B8B324F0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AC81C0-75FB-4A8F-8F17-D3E0C65EA667}">
      <dgm:prSet phldrT="[Text]" custT="1"/>
      <dgm:spPr/>
      <dgm:t>
        <a:bodyPr/>
        <a:lstStyle/>
        <a:p>
          <a:r>
            <a:rPr lang="en-US" sz="4000" dirty="0" smtClean="0"/>
            <a:t>Todays JavaScript</a:t>
          </a:r>
          <a:endParaRPr lang="en-US" sz="4000" dirty="0"/>
        </a:p>
      </dgm:t>
    </dgm:pt>
    <dgm:pt modelId="{B5D4F4DA-4F2C-4D4B-8645-165D749F1D9D}" type="parTrans" cxnId="{B2C2BA61-0F7A-4664-945D-AD26D1EE6E24}">
      <dgm:prSet/>
      <dgm:spPr/>
      <dgm:t>
        <a:bodyPr/>
        <a:lstStyle/>
        <a:p>
          <a:endParaRPr lang="en-US"/>
        </a:p>
      </dgm:t>
    </dgm:pt>
    <dgm:pt modelId="{39652765-A8AA-4E5E-B5CE-884F9E83C364}" type="sibTrans" cxnId="{B2C2BA61-0F7A-4664-945D-AD26D1EE6E24}">
      <dgm:prSet/>
      <dgm:spPr/>
      <dgm:t>
        <a:bodyPr/>
        <a:lstStyle/>
        <a:p>
          <a:endParaRPr lang="en-US"/>
        </a:p>
      </dgm:t>
    </dgm:pt>
    <dgm:pt modelId="{1F65E268-46B8-4139-9049-FA4A243F3DB8}">
      <dgm:prSet phldrT="[Text]" custT="1"/>
      <dgm:spPr/>
      <dgm:t>
        <a:bodyPr/>
        <a:lstStyle/>
        <a:p>
          <a:r>
            <a:rPr lang="en-US" sz="4000" dirty="0" smtClean="0"/>
            <a:t>Tomorrows JavaScript</a:t>
          </a:r>
          <a:endParaRPr lang="en-US" sz="4000" dirty="0"/>
        </a:p>
      </dgm:t>
    </dgm:pt>
    <dgm:pt modelId="{E9D8CA85-3EBF-41B4-A8C8-262CB6791A43}" type="parTrans" cxnId="{A7FC96A6-5A81-4DF6-ABC5-EE4A15FAECD9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25C529B3-3B76-4AB1-8119-A7E0E1210A8C}" type="sibTrans" cxnId="{A7FC96A6-5A81-4DF6-ABC5-EE4A15FAECD9}">
      <dgm:prSet/>
      <dgm:spPr/>
      <dgm:t>
        <a:bodyPr/>
        <a:lstStyle/>
        <a:p>
          <a:endParaRPr lang="en-US"/>
        </a:p>
      </dgm:t>
    </dgm:pt>
    <dgm:pt modelId="{4AEA68CA-F9FD-4F56-BD2C-25889E6BB106}" type="pres">
      <dgm:prSet presAssocID="{8211D498-010D-4CFD-96A9-3C50B8B324F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8132DD0-44BC-4211-AC9E-5BA1741719EF}" type="pres">
      <dgm:prSet presAssocID="{FBAC81C0-75FB-4A8F-8F17-D3E0C65EA667}" presName="hierRoot1" presStyleCnt="0">
        <dgm:presLayoutVars>
          <dgm:hierBranch val="init"/>
        </dgm:presLayoutVars>
      </dgm:prSet>
      <dgm:spPr/>
    </dgm:pt>
    <dgm:pt modelId="{070A6CAC-1EAF-48D6-A870-950060BCF085}" type="pres">
      <dgm:prSet presAssocID="{FBAC81C0-75FB-4A8F-8F17-D3E0C65EA667}" presName="rootComposite1" presStyleCnt="0"/>
      <dgm:spPr/>
    </dgm:pt>
    <dgm:pt modelId="{60EA59F9-3719-4849-A7EB-BC38AD4BC0B9}" type="pres">
      <dgm:prSet presAssocID="{FBAC81C0-75FB-4A8F-8F17-D3E0C65EA667}" presName="rootText1" presStyleLbl="node0" presStyleIdx="0" presStyleCnt="1" custScaleX="30437" custScaleY="512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48C355-E58C-4B0C-9FC9-8B9E0B3CBD51}" type="pres">
      <dgm:prSet presAssocID="{FBAC81C0-75FB-4A8F-8F17-D3E0C65EA667}" presName="rootConnector1" presStyleLbl="node1" presStyleIdx="0" presStyleCnt="0"/>
      <dgm:spPr/>
    </dgm:pt>
    <dgm:pt modelId="{F50FA2F6-9AF7-4FE9-B088-918523116788}" type="pres">
      <dgm:prSet presAssocID="{FBAC81C0-75FB-4A8F-8F17-D3E0C65EA667}" presName="hierChild2" presStyleCnt="0"/>
      <dgm:spPr/>
    </dgm:pt>
    <dgm:pt modelId="{5BE915E7-B140-44D1-A540-9CB744F563C8}" type="pres">
      <dgm:prSet presAssocID="{E9D8CA85-3EBF-41B4-A8C8-262CB6791A43}" presName="Name64" presStyleLbl="parChTrans1D2" presStyleIdx="0" presStyleCnt="1"/>
      <dgm:spPr/>
    </dgm:pt>
    <dgm:pt modelId="{9CD79461-07CE-415E-B2FB-9E6DAAA84A30}" type="pres">
      <dgm:prSet presAssocID="{1F65E268-46B8-4139-9049-FA4A243F3DB8}" presName="hierRoot2" presStyleCnt="0">
        <dgm:presLayoutVars>
          <dgm:hierBranch val="init"/>
        </dgm:presLayoutVars>
      </dgm:prSet>
      <dgm:spPr/>
    </dgm:pt>
    <dgm:pt modelId="{A0C16665-6AF0-46B4-AD5B-E2A02F83D12B}" type="pres">
      <dgm:prSet presAssocID="{1F65E268-46B8-4139-9049-FA4A243F3DB8}" presName="rootComposite" presStyleCnt="0"/>
      <dgm:spPr/>
    </dgm:pt>
    <dgm:pt modelId="{7DF219BC-4F72-4324-AD2F-76ED3DA7BC2A}" type="pres">
      <dgm:prSet presAssocID="{1F65E268-46B8-4139-9049-FA4A243F3DB8}" presName="rootText" presStyleLbl="node2" presStyleIdx="0" presStyleCnt="1" custScaleX="33782" custScaleY="50576" custLinFactNeighborX="115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610B1C-AF39-4FFD-9FF8-90FAEDED6013}" type="pres">
      <dgm:prSet presAssocID="{1F65E268-46B8-4139-9049-FA4A243F3DB8}" presName="rootConnector" presStyleLbl="node2" presStyleIdx="0" presStyleCnt="1"/>
      <dgm:spPr/>
    </dgm:pt>
    <dgm:pt modelId="{B5E89AD2-997B-4807-B877-7FF59CF296FE}" type="pres">
      <dgm:prSet presAssocID="{1F65E268-46B8-4139-9049-FA4A243F3DB8}" presName="hierChild4" presStyleCnt="0"/>
      <dgm:spPr/>
    </dgm:pt>
    <dgm:pt modelId="{05997A70-3801-412C-9A31-1664DEF88CD5}" type="pres">
      <dgm:prSet presAssocID="{1F65E268-46B8-4139-9049-FA4A243F3DB8}" presName="hierChild5" presStyleCnt="0"/>
      <dgm:spPr/>
    </dgm:pt>
    <dgm:pt modelId="{32D96B6B-A6BE-4F76-851F-9989EF356160}" type="pres">
      <dgm:prSet presAssocID="{FBAC81C0-75FB-4A8F-8F17-D3E0C65EA667}" presName="hierChild3" presStyleCnt="0"/>
      <dgm:spPr/>
    </dgm:pt>
  </dgm:ptLst>
  <dgm:cxnLst>
    <dgm:cxn modelId="{511490A8-C981-49E2-A4D1-6CA53BD3CEC0}" type="presOf" srcId="{FBAC81C0-75FB-4A8F-8F17-D3E0C65EA667}" destId="{C448C355-E58C-4B0C-9FC9-8B9E0B3CBD51}" srcOrd="1" destOrd="0" presId="urn:microsoft.com/office/officeart/2009/3/layout/HorizontalOrganizationChart"/>
    <dgm:cxn modelId="{8F847172-EC22-4E08-BFF2-435C53B5DDAE}" type="presOf" srcId="{1F65E268-46B8-4139-9049-FA4A243F3DB8}" destId="{7DF219BC-4F72-4324-AD2F-76ED3DA7BC2A}" srcOrd="0" destOrd="0" presId="urn:microsoft.com/office/officeart/2009/3/layout/HorizontalOrganizationChart"/>
    <dgm:cxn modelId="{A7FC96A6-5A81-4DF6-ABC5-EE4A15FAECD9}" srcId="{FBAC81C0-75FB-4A8F-8F17-D3E0C65EA667}" destId="{1F65E268-46B8-4139-9049-FA4A243F3DB8}" srcOrd="0" destOrd="0" parTransId="{E9D8CA85-3EBF-41B4-A8C8-262CB6791A43}" sibTransId="{25C529B3-3B76-4AB1-8119-A7E0E1210A8C}"/>
    <dgm:cxn modelId="{581647FF-523B-423F-A693-BFA5EE439F9D}" type="presOf" srcId="{FBAC81C0-75FB-4A8F-8F17-D3E0C65EA667}" destId="{60EA59F9-3719-4849-A7EB-BC38AD4BC0B9}" srcOrd="0" destOrd="0" presId="urn:microsoft.com/office/officeart/2009/3/layout/HorizontalOrganizationChart"/>
    <dgm:cxn modelId="{B2C2BA61-0F7A-4664-945D-AD26D1EE6E24}" srcId="{8211D498-010D-4CFD-96A9-3C50B8B324F0}" destId="{FBAC81C0-75FB-4A8F-8F17-D3E0C65EA667}" srcOrd="0" destOrd="0" parTransId="{B5D4F4DA-4F2C-4D4B-8645-165D749F1D9D}" sibTransId="{39652765-A8AA-4E5E-B5CE-884F9E83C364}"/>
    <dgm:cxn modelId="{B3256D42-E6A4-443B-962F-B74C27C0CB74}" type="presOf" srcId="{8211D498-010D-4CFD-96A9-3C50B8B324F0}" destId="{4AEA68CA-F9FD-4F56-BD2C-25889E6BB106}" srcOrd="0" destOrd="0" presId="urn:microsoft.com/office/officeart/2009/3/layout/HorizontalOrganizationChart"/>
    <dgm:cxn modelId="{3EFC9BAE-6459-4AAF-8609-4B71C52D4BEB}" type="presOf" srcId="{1F65E268-46B8-4139-9049-FA4A243F3DB8}" destId="{FE610B1C-AF39-4FFD-9FF8-90FAEDED6013}" srcOrd="1" destOrd="0" presId="urn:microsoft.com/office/officeart/2009/3/layout/HorizontalOrganizationChart"/>
    <dgm:cxn modelId="{7D182925-CC01-4C40-A9B9-5F786ABF2397}" type="presOf" srcId="{E9D8CA85-3EBF-41B4-A8C8-262CB6791A43}" destId="{5BE915E7-B140-44D1-A540-9CB744F563C8}" srcOrd="0" destOrd="0" presId="urn:microsoft.com/office/officeart/2009/3/layout/HorizontalOrganizationChart"/>
    <dgm:cxn modelId="{398DAF34-5EE7-4B8B-A09A-3F7DCBF6A564}" type="presParOf" srcId="{4AEA68CA-F9FD-4F56-BD2C-25889E6BB106}" destId="{28132DD0-44BC-4211-AC9E-5BA1741719EF}" srcOrd="0" destOrd="0" presId="urn:microsoft.com/office/officeart/2009/3/layout/HorizontalOrganizationChart"/>
    <dgm:cxn modelId="{F500D16B-31EB-4C04-A1B3-F1538E72A647}" type="presParOf" srcId="{28132DD0-44BC-4211-AC9E-5BA1741719EF}" destId="{070A6CAC-1EAF-48D6-A870-950060BCF085}" srcOrd="0" destOrd="0" presId="urn:microsoft.com/office/officeart/2009/3/layout/HorizontalOrganizationChart"/>
    <dgm:cxn modelId="{AD3B41DB-47A1-42C3-8EB8-72B494EB38FA}" type="presParOf" srcId="{070A6CAC-1EAF-48D6-A870-950060BCF085}" destId="{60EA59F9-3719-4849-A7EB-BC38AD4BC0B9}" srcOrd="0" destOrd="0" presId="urn:microsoft.com/office/officeart/2009/3/layout/HorizontalOrganizationChart"/>
    <dgm:cxn modelId="{F3A5C0B3-7E92-4728-B6AF-714423108515}" type="presParOf" srcId="{070A6CAC-1EAF-48D6-A870-950060BCF085}" destId="{C448C355-E58C-4B0C-9FC9-8B9E0B3CBD51}" srcOrd="1" destOrd="0" presId="urn:microsoft.com/office/officeart/2009/3/layout/HorizontalOrganizationChart"/>
    <dgm:cxn modelId="{B614719E-E08B-4FB3-A1F5-18D69BB0C08E}" type="presParOf" srcId="{28132DD0-44BC-4211-AC9E-5BA1741719EF}" destId="{F50FA2F6-9AF7-4FE9-B088-918523116788}" srcOrd="1" destOrd="0" presId="urn:microsoft.com/office/officeart/2009/3/layout/HorizontalOrganizationChart"/>
    <dgm:cxn modelId="{CB65DE6D-8A62-4AEA-8092-97FB68BC2735}" type="presParOf" srcId="{F50FA2F6-9AF7-4FE9-B088-918523116788}" destId="{5BE915E7-B140-44D1-A540-9CB744F563C8}" srcOrd="0" destOrd="0" presId="urn:microsoft.com/office/officeart/2009/3/layout/HorizontalOrganizationChart"/>
    <dgm:cxn modelId="{7263C228-4268-4C77-B8A5-2B35034AD6A3}" type="presParOf" srcId="{F50FA2F6-9AF7-4FE9-B088-918523116788}" destId="{9CD79461-07CE-415E-B2FB-9E6DAAA84A30}" srcOrd="1" destOrd="0" presId="urn:microsoft.com/office/officeart/2009/3/layout/HorizontalOrganizationChart"/>
    <dgm:cxn modelId="{311FF584-8D04-4B37-A4DD-2321493AF341}" type="presParOf" srcId="{9CD79461-07CE-415E-B2FB-9E6DAAA84A30}" destId="{A0C16665-6AF0-46B4-AD5B-E2A02F83D12B}" srcOrd="0" destOrd="0" presId="urn:microsoft.com/office/officeart/2009/3/layout/HorizontalOrganizationChart"/>
    <dgm:cxn modelId="{0C8A2AED-1820-43CB-B4ED-B113EB1154B8}" type="presParOf" srcId="{A0C16665-6AF0-46B4-AD5B-E2A02F83D12B}" destId="{7DF219BC-4F72-4324-AD2F-76ED3DA7BC2A}" srcOrd="0" destOrd="0" presId="urn:microsoft.com/office/officeart/2009/3/layout/HorizontalOrganizationChart"/>
    <dgm:cxn modelId="{F9FADAEB-EB0C-4FA9-855C-27C792D816D2}" type="presParOf" srcId="{A0C16665-6AF0-46B4-AD5B-E2A02F83D12B}" destId="{FE610B1C-AF39-4FFD-9FF8-90FAEDED6013}" srcOrd="1" destOrd="0" presId="urn:microsoft.com/office/officeart/2009/3/layout/HorizontalOrganizationChart"/>
    <dgm:cxn modelId="{85DA393F-66AB-4942-BE6E-25F61C8C25EA}" type="presParOf" srcId="{9CD79461-07CE-415E-B2FB-9E6DAAA84A30}" destId="{B5E89AD2-997B-4807-B877-7FF59CF296FE}" srcOrd="1" destOrd="0" presId="urn:microsoft.com/office/officeart/2009/3/layout/HorizontalOrganizationChart"/>
    <dgm:cxn modelId="{75A34761-45BC-4B19-8CAD-F4BAB0707969}" type="presParOf" srcId="{9CD79461-07CE-415E-B2FB-9E6DAAA84A30}" destId="{05997A70-3801-412C-9A31-1664DEF88CD5}" srcOrd="2" destOrd="0" presId="urn:microsoft.com/office/officeart/2009/3/layout/HorizontalOrganizationChart"/>
    <dgm:cxn modelId="{FE440EC3-43BD-4A5F-859B-67ABAED4E8FA}" type="presParOf" srcId="{28132DD0-44BC-4211-AC9E-5BA1741719EF}" destId="{32D96B6B-A6BE-4F76-851F-9989EF356160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E915E7-B140-44D1-A540-9CB744F563C8}">
      <dsp:nvSpPr>
        <dsp:cNvPr id="0" name=""/>
        <dsp:cNvSpPr/>
      </dsp:nvSpPr>
      <dsp:spPr>
        <a:xfrm>
          <a:off x="3679757" y="1751330"/>
          <a:ext cx="24192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19210" y="45720"/>
              </a:lnTo>
            </a:path>
          </a:pathLst>
        </a:custGeom>
        <a:noFill/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EA59F9-3719-4849-A7EB-BC38AD4BC0B9}">
      <dsp:nvSpPr>
        <dsp:cNvPr id="0" name=""/>
        <dsp:cNvSpPr/>
      </dsp:nvSpPr>
      <dsp:spPr>
        <a:xfrm>
          <a:off x="3673" y="854024"/>
          <a:ext cx="3676083" cy="1886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Todays JavaScript</a:t>
          </a:r>
          <a:endParaRPr lang="en-US" sz="4000" kern="1200" dirty="0"/>
        </a:p>
      </dsp:txBody>
      <dsp:txXfrm>
        <a:off x="3673" y="854024"/>
        <a:ext cx="3676083" cy="1886050"/>
      </dsp:txXfrm>
    </dsp:sp>
    <dsp:sp modelId="{7DF219BC-4F72-4324-AD2F-76ED3DA7BC2A}">
      <dsp:nvSpPr>
        <dsp:cNvPr id="0" name=""/>
        <dsp:cNvSpPr/>
      </dsp:nvSpPr>
      <dsp:spPr>
        <a:xfrm>
          <a:off x="6098967" y="865517"/>
          <a:ext cx="4080082" cy="18630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Tomorrows JavaScript</a:t>
          </a:r>
          <a:endParaRPr lang="en-US" sz="4000" kern="1200" dirty="0"/>
        </a:p>
      </dsp:txBody>
      <dsp:txXfrm>
        <a:off x="6098967" y="865517"/>
        <a:ext cx="4080082" cy="18630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E915E7-B140-44D1-A540-9CB744F563C8}">
      <dsp:nvSpPr>
        <dsp:cNvPr id="0" name=""/>
        <dsp:cNvSpPr/>
      </dsp:nvSpPr>
      <dsp:spPr>
        <a:xfrm>
          <a:off x="3679757" y="1358827"/>
          <a:ext cx="24192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19210" y="45720"/>
              </a:lnTo>
            </a:path>
          </a:pathLst>
        </a:custGeom>
        <a:noFill/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EA59F9-3719-4849-A7EB-BC38AD4BC0B9}">
      <dsp:nvSpPr>
        <dsp:cNvPr id="0" name=""/>
        <dsp:cNvSpPr/>
      </dsp:nvSpPr>
      <dsp:spPr>
        <a:xfrm>
          <a:off x="3673" y="461522"/>
          <a:ext cx="3676083" cy="1886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Todays JavaScript</a:t>
          </a:r>
          <a:endParaRPr lang="en-US" sz="4000" kern="1200" dirty="0"/>
        </a:p>
      </dsp:txBody>
      <dsp:txXfrm>
        <a:off x="3673" y="461522"/>
        <a:ext cx="3676083" cy="1886050"/>
      </dsp:txXfrm>
    </dsp:sp>
    <dsp:sp modelId="{7DF219BC-4F72-4324-AD2F-76ED3DA7BC2A}">
      <dsp:nvSpPr>
        <dsp:cNvPr id="0" name=""/>
        <dsp:cNvSpPr/>
      </dsp:nvSpPr>
      <dsp:spPr>
        <a:xfrm>
          <a:off x="6098967" y="473015"/>
          <a:ext cx="4080082" cy="18630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Tomorrows JavaScript</a:t>
          </a:r>
          <a:endParaRPr lang="en-US" sz="4000" kern="1200" dirty="0"/>
        </a:p>
      </dsp:txBody>
      <dsp:txXfrm>
        <a:off x="6098967" y="473015"/>
        <a:ext cx="4080082" cy="18630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53B14E-6623-CB43-A2DE-4A35AF63B7DC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6B9DC-92F8-E444-AD45-0A783F126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1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8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682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14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AU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6988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021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399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05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839178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8072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6477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3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10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935797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smtClean="0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922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8009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asara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lm.tools/" TargetMode="External"/><Relationship Id="rId4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TypeScript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7200" i="1" dirty="0" smtClean="0"/>
              <a:t>JavaScript</a:t>
            </a:r>
            <a:r>
              <a:rPr lang="en-US" sz="7200" dirty="0" smtClean="0"/>
              <a:t> </a:t>
            </a:r>
            <a:r>
              <a:rPr lang="en-US" sz="7200" i="1" dirty="0" smtClean="0"/>
              <a:t>+</a:t>
            </a:r>
            <a:r>
              <a:rPr lang="en-US" sz="7200" dirty="0" smtClean="0"/>
              <a:t> </a:t>
            </a:r>
            <a:r>
              <a:rPr lang="en-US" sz="7200" i="1" dirty="0" smtClean="0"/>
              <a:t>NXT</a:t>
            </a:r>
            <a:endParaRPr lang="en-US" sz="72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92462" y="5493376"/>
            <a:ext cx="3765792" cy="1388534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hlinkClick r:id="rId3"/>
              </a:rPr>
              <a:t>@</a:t>
            </a:r>
            <a:r>
              <a:rPr lang="en-US" sz="4000" dirty="0" err="1" smtClean="0">
                <a:solidFill>
                  <a:srgbClr val="FF0000"/>
                </a:solidFill>
                <a:hlinkClick r:id="rId3"/>
              </a:rPr>
              <a:t>basarat</a:t>
            </a:r>
            <a:endParaRPr lang="en-US" sz="4000" dirty="0" smtClean="0">
              <a:solidFill>
                <a:srgbClr val="FF0000"/>
              </a:solidFill>
            </a:endParaRPr>
          </a:p>
          <a:p>
            <a:r>
              <a:rPr lang="en-US" sz="2400" i="1" dirty="0" smtClean="0">
                <a:solidFill>
                  <a:schemeClr val="tx1"/>
                </a:solidFill>
              </a:rPr>
              <a:t>Google</a:t>
            </a:r>
            <a:endParaRPr lang="en-US" sz="24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5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[] + </a:t>
            </a:r>
            <a:r>
              <a:rPr lang="en-US" sz="8000" dirty="0" smtClean="0">
                <a:solidFill>
                  <a:srgbClr val="DCDCDC"/>
                </a:solidFill>
                <a:latin typeface="Courier New"/>
              </a:rPr>
              <a:t>{}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4693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[] + </a:t>
            </a:r>
            <a:r>
              <a:rPr lang="en-US" sz="8000" dirty="0" smtClean="0">
                <a:solidFill>
                  <a:srgbClr val="DCDCDC"/>
                </a:solidFill>
                <a:latin typeface="Courier New"/>
              </a:rPr>
              <a:t>{}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4474236"/>
            <a:ext cx="10178322" cy="11818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>
                <a:solidFill>
                  <a:srgbClr val="CC9393"/>
                </a:solidFill>
                <a:latin typeface="Courier New"/>
              </a:rPr>
              <a:t>"[object Object]"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2457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{} + []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4474236"/>
            <a:ext cx="10178322" cy="11818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!= [] + {}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0525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{} + []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4474236"/>
            <a:ext cx="10178322" cy="11818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0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9991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{} + {}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7749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{} + {}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5451027"/>
            <a:ext cx="10514752" cy="8223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"[</a:t>
            </a:r>
            <a:r>
              <a:rPr lang="en-US" sz="8000" dirty="0">
                <a:solidFill>
                  <a:srgbClr val="CC9393"/>
                </a:solidFill>
                <a:latin typeface="Courier New"/>
              </a:rPr>
              <a:t>object Object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][</a:t>
            </a:r>
            <a:r>
              <a:rPr lang="en-US" sz="8000" dirty="0">
                <a:solidFill>
                  <a:srgbClr val="DCA3A3"/>
                </a:solidFill>
                <a:latin typeface="Courier New"/>
              </a:rPr>
              <a:t>object Object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]"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1678" y="4127588"/>
            <a:ext cx="14398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111111"/>
                </a:solidFill>
                <a:latin typeface="Open Sans"/>
              </a:rPr>
              <a:t>V8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74872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{} + {}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5451027"/>
            <a:ext cx="10514752" cy="8223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 err="1">
                <a:solidFill>
                  <a:srgbClr val="7F9F7F"/>
                </a:solidFill>
                <a:latin typeface="Courier New"/>
              </a:rPr>
              <a:t>NaN</a:t>
            </a:r>
            <a:endParaRPr lang="en-US" sz="138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1678" y="4127588"/>
            <a:ext cx="11544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rgbClr val="111111"/>
                </a:solidFill>
                <a:latin typeface="Open Sans"/>
              </a:rPr>
              <a:t>IE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402364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CC9393"/>
                </a:solidFill>
                <a:latin typeface="Courier New"/>
              </a:rPr>
              <a:t>"hello "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 + </a:t>
            </a:r>
            <a:r>
              <a:rPr lang="en-US" sz="8000" dirty="0">
                <a:solidFill>
                  <a:srgbClr val="8CD0D3"/>
                </a:solidFill>
                <a:latin typeface="Courier New"/>
              </a:rPr>
              <a:t>1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4474236"/>
            <a:ext cx="10178322" cy="11818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>
                <a:solidFill>
                  <a:srgbClr val="EFDCBC"/>
                </a:solidFill>
                <a:latin typeface="Courier New"/>
              </a:rPr>
              <a:t>hello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 </a:t>
            </a:r>
            <a:r>
              <a:rPr lang="en-US" sz="8000" dirty="0">
                <a:solidFill>
                  <a:srgbClr val="8CD0D3"/>
                </a:solidFill>
                <a:latin typeface="Courier New"/>
              </a:rPr>
              <a:t>1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0732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CC9393"/>
                </a:solidFill>
                <a:latin typeface="Courier New"/>
              </a:rPr>
              <a:t>"hello "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 + (</a:t>
            </a:r>
            <a:r>
              <a:rPr lang="en-US" sz="8000" dirty="0">
                <a:solidFill>
                  <a:srgbClr val="EFEF8F"/>
                </a:solidFill>
                <a:latin typeface="Courier New"/>
              </a:rPr>
              <a:t>-1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)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4474236"/>
            <a:ext cx="10178322" cy="11818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>
                <a:solidFill>
                  <a:srgbClr val="EFDCBC"/>
                </a:solidFill>
                <a:latin typeface="Courier New"/>
              </a:rPr>
              <a:t>hello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 -</a:t>
            </a:r>
            <a:r>
              <a:rPr lang="en-US" sz="8000" dirty="0">
                <a:solidFill>
                  <a:srgbClr val="8CD0D3"/>
                </a:solidFill>
                <a:latin typeface="Courier New"/>
              </a:rPr>
              <a:t>1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6137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REPOS\conf-siseix-mexico-typescript\images\horse runnin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973" y="523611"/>
            <a:ext cx="10058543" cy="565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87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584" y="105509"/>
            <a:ext cx="6541477" cy="6541477"/>
          </a:xfrm>
        </p:spPr>
      </p:pic>
    </p:spTree>
    <p:extLst>
      <p:ext uri="{BB962C8B-B14F-4D97-AF65-F5344CB8AC3E}">
        <p14:creationId xmlns:p14="http://schemas.microsoft.com/office/powerpoint/2010/main" val="214025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CC9393"/>
                </a:solidFill>
                <a:latin typeface="Courier New"/>
              </a:rPr>
              <a:t>"hello "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 </a:t>
            </a:r>
            <a:r>
              <a:rPr lang="en-US" sz="8000" dirty="0" smtClean="0">
                <a:solidFill>
                  <a:srgbClr val="EFEF8F"/>
                </a:solidFill>
                <a:latin typeface="Courier New"/>
              </a:rPr>
              <a:t>- 1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3167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CC9393"/>
                </a:solidFill>
                <a:latin typeface="Courier New"/>
              </a:rPr>
              <a:t>"hello "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 </a:t>
            </a:r>
            <a:r>
              <a:rPr lang="en-US" sz="8000" dirty="0">
                <a:solidFill>
                  <a:srgbClr val="EFEF8F"/>
                </a:solidFill>
                <a:latin typeface="Courier New"/>
              </a:rPr>
              <a:t>- 1</a:t>
            </a:r>
            <a:endParaRPr lang="en-US" sz="9600" cap="all" spc="200" dirty="0">
              <a:solidFill>
                <a:schemeClr val="tx2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4474236"/>
            <a:ext cx="10178322" cy="11818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 err="1">
                <a:solidFill>
                  <a:srgbClr val="7F9F7F"/>
                </a:solidFill>
                <a:latin typeface="Courier New"/>
              </a:rPr>
              <a:t>NaN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3167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REPOS\conf-siseix-mexico-typescript\images\half horse runnin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038" y="649435"/>
            <a:ext cx="5279366" cy="572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853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We can lint this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CC9393"/>
                </a:solidFill>
                <a:latin typeface="Courier New"/>
              </a:rPr>
              <a:t>"hello "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 </a:t>
            </a:r>
            <a:r>
              <a:rPr lang="en-US" sz="8000" dirty="0" smtClean="0">
                <a:solidFill>
                  <a:srgbClr val="EFEF8F"/>
                </a:solidFill>
                <a:latin typeface="Courier New"/>
              </a:rPr>
              <a:t>- 1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6521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Lint this?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9"/>
            <a:ext cx="10178322" cy="2147976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E3CEAB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80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8000" dirty="0">
                <a:solidFill>
                  <a:srgbClr val="EFEF8F"/>
                </a:solidFill>
                <a:latin typeface="Consolas" pitchFamily="49" charset="0"/>
                <a:cs typeface="Consolas" pitchFamily="49" charset="0"/>
              </a:rPr>
              <a:t>add</a:t>
            </a:r>
            <a:r>
              <a:rPr lang="en-US" sz="80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8000" dirty="0" err="1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a,b</a:t>
            </a:r>
            <a:r>
              <a:rPr lang="en-US" sz="80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){ </a:t>
            </a:r>
            <a:r>
              <a:rPr lang="en-US" sz="8000" dirty="0">
                <a:solidFill>
                  <a:srgbClr val="E3CEAB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80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8000" dirty="0" err="1" smtClean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a+b</a:t>
            </a:r>
            <a:r>
              <a:rPr lang="en-US" sz="8000" dirty="0" smtClean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 } </a:t>
            </a:r>
          </a:p>
          <a:p>
            <a:pPr marL="0" indent="0">
              <a:buNone/>
            </a:pPr>
            <a:endParaRPr lang="en-US" sz="8000" dirty="0" smtClean="0">
              <a:solidFill>
                <a:srgbClr val="DCDC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8000" dirty="0" smtClean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add</a:t>
            </a:r>
            <a:r>
              <a:rPr lang="en-US" sz="80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([], {})</a:t>
            </a:r>
            <a:endParaRPr lang="en-US" sz="9600" cap="all" spc="200" dirty="0">
              <a:solidFill>
                <a:schemeClr val="tx2"/>
              </a:solidFill>
              <a:latin typeface="Consolas" pitchFamily="49" charset="0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2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Lint this?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9"/>
            <a:ext cx="10178322" cy="2147976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4800" dirty="0">
                <a:solidFill>
                  <a:srgbClr val="E3CEAB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4800" dirty="0">
                <a:solidFill>
                  <a:srgbClr val="EFEF8F"/>
                </a:solidFill>
                <a:latin typeface="Consolas" pitchFamily="49" charset="0"/>
                <a:cs typeface="Consolas" pitchFamily="49" charset="0"/>
              </a:rPr>
              <a:t>add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4800" dirty="0" err="1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a,b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){ </a:t>
            </a:r>
            <a:r>
              <a:rPr lang="en-US" sz="4800" dirty="0">
                <a:solidFill>
                  <a:srgbClr val="E3CEAB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4800" dirty="0" err="1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a+b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 } </a:t>
            </a:r>
            <a:endParaRPr lang="en-US" sz="4800" dirty="0" smtClean="0">
              <a:solidFill>
                <a:srgbClr val="DCDC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4800" dirty="0">
              <a:solidFill>
                <a:srgbClr val="DCDC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4800" dirty="0" smtClean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add(foo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, bar)</a:t>
            </a:r>
            <a:endParaRPr lang="en-US" sz="9600" cap="all" spc="200" dirty="0">
              <a:solidFill>
                <a:schemeClr val="tx2"/>
              </a:solidFill>
              <a:latin typeface="Consolas" pitchFamily="49" charset="0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99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Lint this?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9"/>
            <a:ext cx="10178322" cy="3131386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4800" dirty="0">
                <a:solidFill>
                  <a:srgbClr val="E3CEAB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 foo = </a:t>
            </a:r>
            <a:r>
              <a:rPr lang="en-US" sz="4800" dirty="0" err="1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getServerFoo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(); </a:t>
            </a:r>
            <a:endParaRPr lang="en-US" sz="4800" dirty="0" smtClean="0">
              <a:solidFill>
                <a:srgbClr val="DCDC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4800" dirty="0" smtClean="0">
                <a:solidFill>
                  <a:srgbClr val="E3CEAB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en-US" sz="4800" dirty="0" smtClean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bar = </a:t>
            </a:r>
            <a:r>
              <a:rPr lang="en-US" sz="4800" dirty="0" err="1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getServerBar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(); </a:t>
            </a:r>
            <a:endParaRPr lang="en-US" sz="4800" dirty="0" smtClean="0">
              <a:solidFill>
                <a:srgbClr val="DCDC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4800" dirty="0">
              <a:solidFill>
                <a:srgbClr val="DCDC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4800" dirty="0" err="1" smtClean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someModule.add</a:t>
            </a:r>
            <a:r>
              <a:rPr lang="en-US" sz="4800" dirty="0" smtClean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4800" dirty="0" err="1" smtClean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foo,bar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);</a:t>
            </a:r>
            <a:endParaRPr lang="en-US" sz="9600" cap="all" spc="200" dirty="0">
              <a:solidFill>
                <a:schemeClr val="tx2"/>
              </a:solidFill>
              <a:latin typeface="Consolas" pitchFamily="49" charset="0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37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9600" dirty="0" smtClean="0"/>
              <a:t>Linter on Steroids</a:t>
            </a:r>
            <a:endParaRPr lang="en-US" sz="9600" dirty="0"/>
          </a:p>
        </p:txBody>
      </p:sp>
      <p:pic>
        <p:nvPicPr>
          <p:cNvPr id="5122" name="Picture 2" descr="D:\REPOS\conf-siseix-mexico-typescript\images\ts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695" y="1874517"/>
            <a:ext cx="6334994" cy="448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84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4426" y="2389518"/>
            <a:ext cx="10178322" cy="3942270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a-DK" sz="4800" b="1" dirty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da-DK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foo = [] + </a:t>
            </a:r>
            <a:r>
              <a:rPr lang="da-DK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[]</a:t>
            </a:r>
          </a:p>
          <a:p>
            <a:pPr marL="0" indent="0">
              <a:buNone/>
            </a:pPr>
            <a:r>
              <a:rPr lang="da-DK" sz="4800" b="1" dirty="0" smtClean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da-DK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a-DK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bar = {} + </a:t>
            </a:r>
            <a:r>
              <a:rPr lang="da-DK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[]</a:t>
            </a:r>
          </a:p>
          <a:p>
            <a:pPr marL="0" indent="0">
              <a:buNone/>
            </a:pPr>
            <a:r>
              <a:rPr lang="da-DK" sz="4800" b="1" dirty="0" smtClean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da-DK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a-DK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baz = [] + </a:t>
            </a:r>
            <a:r>
              <a:rPr lang="da-DK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{}</a:t>
            </a:r>
          </a:p>
          <a:p>
            <a:pPr marL="0" indent="0">
              <a:buNone/>
            </a:pPr>
            <a:r>
              <a:rPr lang="da-DK" sz="4800" b="1" dirty="0" smtClean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da-DK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a-DK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qux = {} + </a:t>
            </a:r>
            <a:r>
              <a:rPr lang="da-DK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{}</a:t>
            </a:r>
          </a:p>
          <a:p>
            <a:pPr marL="0" indent="0">
              <a:buNone/>
            </a:pPr>
            <a:r>
              <a:rPr lang="da-DK" sz="4800" b="1" dirty="0" smtClean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da-DK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a-DK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tix = </a:t>
            </a:r>
            <a:r>
              <a:rPr lang="da-DK" sz="4800" dirty="0">
                <a:solidFill>
                  <a:srgbClr val="A6E22E"/>
                </a:solidFill>
                <a:latin typeface="Consolas" pitchFamily="49" charset="0"/>
                <a:cs typeface="Consolas" pitchFamily="49" charset="0"/>
              </a:rPr>
              <a:t>""</a:t>
            </a:r>
            <a:r>
              <a:rPr lang="da-DK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- 123</a:t>
            </a:r>
            <a:endParaRPr lang="en-US" sz="9600" cap="all" spc="200" dirty="0">
              <a:solidFill>
                <a:schemeClr val="tx2"/>
              </a:solidFill>
              <a:latin typeface="Consolas" pitchFamily="49" charset="0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80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TypeScript</a:t>
            </a:r>
            <a:endParaRPr lang="en-US" sz="9600" dirty="0"/>
          </a:p>
        </p:txBody>
      </p:sp>
      <p:pic>
        <p:nvPicPr>
          <p:cNvPr id="6146" name="Picture 2" descr="D:\REPOS\conf-siseix-mexico-typescript\images\erro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427" y="2152111"/>
            <a:ext cx="8361363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87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3792800"/>
          </a:xfrm>
        </p:spPr>
        <p:txBody>
          <a:bodyPr>
            <a:noAutofit/>
          </a:bodyPr>
          <a:lstStyle/>
          <a:p>
            <a:r>
              <a:rPr lang="en-US" sz="13800" dirty="0" smtClean="0"/>
              <a:t>LESS </a:t>
            </a:r>
            <a:r>
              <a:rPr lang="en-US" sz="28700" dirty="0" smtClean="0"/>
              <a:t>WAT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260928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9600" dirty="0" smtClean="0"/>
              <a:t>What is TypeScript?</a:t>
            </a:r>
            <a:endParaRPr lang="en-US" sz="9600" dirty="0"/>
          </a:p>
        </p:txBody>
      </p:sp>
      <p:pic>
        <p:nvPicPr>
          <p:cNvPr id="7170" name="Picture 2" descr="D:\REPOS\conf-siseix-mexico-typescript\images\typescri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415" y="1874517"/>
            <a:ext cx="4440866" cy="4440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7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9600" dirty="0" smtClean="0"/>
              <a:t>Just JavaScript</a:t>
            </a:r>
            <a:endParaRPr lang="en-US" sz="9600" dirty="0"/>
          </a:p>
        </p:txBody>
      </p:sp>
      <p:pic>
        <p:nvPicPr>
          <p:cNvPr id="8194" name="Picture 2" descr="D:\REPOS\conf-siseix-mexico-typescript\images\javascri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439" y="1874517"/>
            <a:ext cx="4699899" cy="469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58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231" y="263770"/>
            <a:ext cx="6268671" cy="62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8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4644" y="345055"/>
            <a:ext cx="10178322" cy="3243533"/>
          </a:xfrm>
        </p:spPr>
        <p:txBody>
          <a:bodyPr>
            <a:noAutofit/>
          </a:bodyPr>
          <a:lstStyle/>
          <a:p>
            <a:pPr marL="0" indent="0" algn="ctr" fontAlgn="base">
              <a:lnSpc>
                <a:spcPct val="100000"/>
              </a:lnSpc>
              <a:buNone/>
            </a:pPr>
            <a:r>
              <a:rPr lang="en-US" sz="6000" dirty="0"/>
              <a:t>Linter</a:t>
            </a:r>
          </a:p>
          <a:p>
            <a:pPr marL="0" indent="0" algn="ctr" fontAlgn="base">
              <a:lnSpc>
                <a:spcPct val="100000"/>
              </a:lnSpc>
              <a:buNone/>
            </a:pPr>
            <a:r>
              <a:rPr lang="en-US" sz="6000" dirty="0"/>
              <a:t>+</a:t>
            </a:r>
          </a:p>
          <a:p>
            <a:pPr marL="0" indent="0" algn="ctr" fontAlgn="base">
              <a:lnSpc>
                <a:spcPct val="100000"/>
              </a:lnSpc>
              <a:buNone/>
            </a:pPr>
            <a:r>
              <a:rPr lang="en-US" sz="6000" dirty="0" err="1" smtClean="0"/>
              <a:t>Transpiler</a:t>
            </a:r>
            <a:endParaRPr lang="en-US" sz="6000" dirty="0" smtClean="0"/>
          </a:p>
        </p:txBody>
      </p:sp>
      <p:pic>
        <p:nvPicPr>
          <p:cNvPr id="9218" name="Picture 2" descr="D:\REPOS\conf-siseix-mexico-typescript\images\ts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543" y="4354363"/>
            <a:ext cx="290512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9697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1500" dirty="0" smtClean="0"/>
              <a:t>JS File =&gt; TS File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139631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659759"/>
            <a:ext cx="10178322" cy="1492132"/>
          </a:xfrm>
        </p:spPr>
        <p:txBody>
          <a:bodyPr>
            <a:normAutofit/>
          </a:bodyPr>
          <a:lstStyle/>
          <a:p>
            <a:r>
              <a:rPr lang="en-US" sz="9600" dirty="0" smtClean="0"/>
              <a:t>Why </a:t>
            </a:r>
            <a:r>
              <a:rPr lang="en-US" sz="9600" dirty="0" err="1" smtClean="0"/>
              <a:t>Transpiler</a:t>
            </a:r>
            <a:r>
              <a:rPr lang="en-US" sz="9600" dirty="0" smtClean="0"/>
              <a:t>?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95312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231" y="263770"/>
            <a:ext cx="6268671" cy="62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6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/>
              <a:t>Quick Example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234426" y="2389518"/>
            <a:ext cx="10178322" cy="2734573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 err="1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node.on</a:t>
            </a:r>
            <a:r>
              <a:rPr lang="en-US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4800" dirty="0">
                <a:solidFill>
                  <a:srgbClr val="A6E22E"/>
                </a:solidFill>
                <a:latin typeface="Consolas" pitchFamily="49" charset="0"/>
                <a:cs typeface="Consolas" pitchFamily="49" charset="0"/>
              </a:rPr>
              <a:t>'click'</a:t>
            </a:r>
            <a:r>
              <a:rPr lang="en-US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4800" b="1" dirty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() </a:t>
            </a:r>
            <a:r>
              <a:rPr lang="en-US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{ </a:t>
            </a:r>
          </a:p>
          <a:p>
            <a:pPr marL="0" indent="0">
              <a:buNone/>
            </a:pPr>
            <a:r>
              <a:rPr lang="en-US" sz="4800" dirty="0" smtClean="0">
                <a:solidFill>
                  <a:srgbClr val="A6E22E"/>
                </a:solidFill>
                <a:latin typeface="Consolas" pitchFamily="49" charset="0"/>
                <a:cs typeface="Consolas" pitchFamily="49" charset="0"/>
              </a:rPr>
              <a:t>	console</a:t>
            </a:r>
            <a:r>
              <a:rPr lang="en-US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.log</a:t>
            </a:r>
            <a:r>
              <a:rPr lang="en-US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4800" dirty="0">
                <a:solidFill>
                  <a:srgbClr val="A6E22E"/>
                </a:solidFill>
                <a:latin typeface="Consolas" pitchFamily="49" charset="0"/>
                <a:cs typeface="Consolas" pitchFamily="49" charset="0"/>
              </a:rPr>
              <a:t>'clicked!'</a:t>
            </a:r>
            <a:r>
              <a:rPr lang="en-US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); </a:t>
            </a:r>
            <a:endParaRPr lang="en-US" sz="4800" dirty="0" smtClean="0">
              <a:solidFill>
                <a:srgbClr val="DDDDDD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})</a:t>
            </a:r>
            <a:endParaRPr lang="en-US" sz="9600" cap="all" spc="200" dirty="0">
              <a:solidFill>
                <a:schemeClr val="tx2"/>
              </a:solidFill>
              <a:latin typeface="Consolas" pitchFamily="49" charset="0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48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/>
              <a:t>Quick Example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234426" y="2389519"/>
            <a:ext cx="10178322" cy="2769078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 err="1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node.on</a:t>
            </a:r>
            <a:r>
              <a:rPr lang="en-US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4800" dirty="0">
                <a:solidFill>
                  <a:srgbClr val="A6E22E"/>
                </a:solidFill>
                <a:latin typeface="Consolas" pitchFamily="49" charset="0"/>
                <a:cs typeface="Consolas" pitchFamily="49" charset="0"/>
              </a:rPr>
              <a:t>'click'</a:t>
            </a:r>
            <a:r>
              <a:rPr lang="en-US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, () =&gt; { </a:t>
            </a:r>
            <a:r>
              <a:rPr lang="en-US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4800" dirty="0" smtClean="0">
                <a:solidFill>
                  <a:srgbClr val="A6E22E"/>
                </a:solidFill>
                <a:latin typeface="Consolas" pitchFamily="49" charset="0"/>
                <a:cs typeface="Consolas" pitchFamily="49" charset="0"/>
              </a:rPr>
              <a:t>console</a:t>
            </a:r>
            <a:r>
              <a:rPr lang="en-US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.log</a:t>
            </a:r>
            <a:r>
              <a:rPr lang="en-US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4800" dirty="0">
                <a:solidFill>
                  <a:srgbClr val="A6E22E"/>
                </a:solidFill>
                <a:latin typeface="Consolas" pitchFamily="49" charset="0"/>
                <a:cs typeface="Consolas" pitchFamily="49" charset="0"/>
              </a:rPr>
              <a:t>'clicked!'</a:t>
            </a:r>
            <a:r>
              <a:rPr lang="en-US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); </a:t>
            </a:r>
            <a:endParaRPr lang="en-US" sz="4800" dirty="0" smtClean="0">
              <a:solidFill>
                <a:srgbClr val="DDDDDD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})</a:t>
            </a:r>
            <a:endParaRPr lang="en-US" sz="9600" cap="all" spc="200" dirty="0">
              <a:solidFill>
                <a:schemeClr val="tx2"/>
              </a:solidFill>
              <a:latin typeface="Consolas" pitchFamily="49" charset="0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89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Let / </a:t>
            </a:r>
            <a:r>
              <a:rPr lang="en-US" sz="9600" dirty="0" err="1" smtClean="0"/>
              <a:t>const</a:t>
            </a:r>
            <a:endParaRPr lang="en-US" sz="9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99920" y="2389518"/>
            <a:ext cx="10178322" cy="4149305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en-US" sz="24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err="1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funcs</a:t>
            </a:r>
            <a:r>
              <a:rPr lang="en-US" sz="24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= []; </a:t>
            </a:r>
            <a:endParaRPr lang="en-US" sz="2400" dirty="0" smtClean="0">
              <a:solidFill>
                <a:srgbClr val="DDDDDD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75715E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sz="2400" dirty="0">
                <a:solidFill>
                  <a:srgbClr val="75715E"/>
                </a:solidFill>
                <a:latin typeface="Consolas" pitchFamily="49" charset="0"/>
                <a:cs typeface="Consolas" pitchFamily="49" charset="0"/>
              </a:rPr>
              <a:t>create a bunch of functions</a:t>
            </a:r>
            <a:r>
              <a:rPr lang="en-US" sz="24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</a:t>
            </a:r>
            <a:endParaRPr lang="en-US" sz="2400" dirty="0" smtClean="0">
              <a:solidFill>
                <a:srgbClr val="DDDDDD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75715E"/>
                </a:solidFill>
                <a:latin typeface="Consolas" pitchFamily="49" charset="0"/>
                <a:cs typeface="Consolas" pitchFamily="49" charset="0"/>
              </a:rPr>
              <a:t>// Note the use of let</a:t>
            </a:r>
            <a:endParaRPr lang="en-US" sz="2400" dirty="0" smtClean="0">
              <a:solidFill>
                <a:srgbClr val="DDDDDD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2400" b="1" dirty="0" smtClean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sz="24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b="1" dirty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en-US" sz="24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i = 0; i &lt; 3; i++) </a:t>
            </a:r>
            <a:r>
              <a:rPr lang="en-US" sz="24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400" dirty="0" err="1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funcs.push</a:t>
            </a:r>
            <a:r>
              <a:rPr lang="en-US" sz="24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b="1" dirty="0" smtClean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4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() { </a:t>
            </a:r>
            <a:endParaRPr lang="en-US" sz="2400" dirty="0" smtClean="0">
              <a:solidFill>
                <a:srgbClr val="DDDDDD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400" dirty="0" smtClean="0">
                <a:solidFill>
                  <a:srgbClr val="A6E22E"/>
                </a:solidFill>
                <a:latin typeface="Consolas" pitchFamily="49" charset="0"/>
                <a:cs typeface="Consolas" pitchFamily="49" charset="0"/>
              </a:rPr>
              <a:t>console</a:t>
            </a:r>
            <a:r>
              <a:rPr lang="en-US" sz="24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.log(i</a:t>
            </a:r>
            <a:r>
              <a:rPr lang="en-US" sz="24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); </a:t>
            </a:r>
            <a:endParaRPr lang="en-US" sz="2400" dirty="0" smtClean="0">
              <a:solidFill>
                <a:srgbClr val="DDDDDD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   }) 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11500" cap="all" spc="200" dirty="0">
              <a:solidFill>
                <a:schemeClr val="tx2"/>
              </a:solidFill>
              <a:latin typeface="Consolas" pitchFamily="49" charset="0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19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9600" dirty="0" smtClean="0"/>
              <a:t>WAT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D:\REPOS\conf-siseix-mexico-typescript\images\giphy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280" y="2047044"/>
            <a:ext cx="6167039" cy="431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3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76680"/>
            <a:ext cx="10178322" cy="1492132"/>
          </a:xfrm>
        </p:spPr>
        <p:txBody>
          <a:bodyPr>
            <a:normAutofit fontScale="90000"/>
          </a:bodyPr>
          <a:lstStyle/>
          <a:p>
            <a:pPr fontAlgn="base"/>
            <a:r>
              <a:rPr lang="en-US" sz="9600" dirty="0"/>
              <a:t>But we won't need </a:t>
            </a:r>
            <a:r>
              <a:rPr lang="en-US" sz="9600" dirty="0" err="1"/>
              <a:t>transpilation</a:t>
            </a:r>
            <a:r>
              <a:rPr lang="en-US" sz="9600" dirty="0"/>
              <a:t> soon</a:t>
            </a:r>
          </a:p>
        </p:txBody>
      </p:sp>
    </p:spTree>
    <p:extLst>
      <p:ext uri="{BB962C8B-B14F-4D97-AF65-F5344CB8AC3E}">
        <p14:creationId xmlns:p14="http://schemas.microsoft.com/office/powerpoint/2010/main" val="322809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The GAP</a:t>
            </a:r>
            <a:endParaRPr lang="en-US" sz="96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5364144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7" name="Elbow Connector 6"/>
          <p:cNvCxnSpPr/>
          <p:nvPr/>
        </p:nvCxnSpPr>
        <p:spPr>
          <a:xfrm>
            <a:off x="4917057" y="4054415"/>
            <a:ext cx="2484407" cy="12700"/>
          </a:xfrm>
          <a:prstGeom prst="bentConnector3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64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stCxn id="10242" idx="3"/>
          </p:cNvCxnSpPr>
          <p:nvPr/>
        </p:nvCxnSpPr>
        <p:spPr>
          <a:xfrm>
            <a:off x="7215577" y="2789173"/>
            <a:ext cx="3498431" cy="2679974"/>
          </a:xfrm>
          <a:prstGeom prst="bentConnector3">
            <a:avLst>
              <a:gd name="adj1" fmla="val 63315"/>
            </a:avLst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Bridge</a:t>
            </a:r>
            <a:endParaRPr lang="en-US" sz="96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3087337"/>
              </p:ext>
            </p:extLst>
          </p:nvPr>
        </p:nvGraphicFramePr>
        <p:xfrm>
          <a:off x="1251678" y="4048904"/>
          <a:ext cx="10179050" cy="2809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42" name="Picture 2" descr="D:\REPOS\conf-siseix-mexico-typescript\images\ts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332" y="2030253"/>
            <a:ext cx="2143245" cy="151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Elbow Connector 7"/>
          <p:cNvCxnSpPr>
            <a:endCxn id="10242" idx="1"/>
          </p:cNvCxnSpPr>
          <p:nvPr/>
        </p:nvCxnSpPr>
        <p:spPr>
          <a:xfrm flipV="1">
            <a:off x="2294627" y="2789173"/>
            <a:ext cx="2777705" cy="2300412"/>
          </a:xfrm>
          <a:prstGeom prst="bentConnector3">
            <a:avLst>
              <a:gd name="adj1" fmla="val 27640"/>
            </a:avLst>
          </a:prstGeom>
          <a:ln w="1270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93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892" y="699472"/>
            <a:ext cx="9569142" cy="550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8263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712" y="13120"/>
            <a:ext cx="2842065" cy="45352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097" y="1254536"/>
            <a:ext cx="1364761" cy="13647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28361" y="2943889"/>
            <a:ext cx="27302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AU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/>
              </a:rPr>
              <a:t>alm.tools</a:t>
            </a:r>
            <a:endParaRPr lang="en-AU" sz="5400" b="1" dirty="0">
              <a:ln/>
              <a:solidFill>
                <a:schemeClr val="accent3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58596" y="4872922"/>
            <a:ext cx="6330299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AU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Google: </a:t>
            </a:r>
          </a:p>
          <a:p>
            <a:pPr algn="ctr"/>
            <a:r>
              <a:rPr lang="en-AU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TypeScript</a:t>
            </a:r>
            <a:r>
              <a:rPr lang="en-AU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Book</a:t>
            </a:r>
            <a:endParaRPr lang="en-AU" sz="5400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0165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53140" y="2967335"/>
            <a:ext cx="28857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@</a:t>
            </a:r>
            <a:r>
              <a:rPr lang="en-AU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basarat</a:t>
            </a:r>
            <a:endParaRPr lang="en-A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7528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9600" dirty="0" smtClean="0"/>
              <a:t>AWWW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D:\REPOS\conf-siseix-mexico-typescript\images\aw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779" y="1874517"/>
            <a:ext cx="8168367" cy="459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61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REPOS\conf-siseix-mexico-typescript\images\horsehea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-7240"/>
            <a:ext cx="9307054" cy="688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84543" y="382385"/>
            <a:ext cx="2484408" cy="1492132"/>
          </a:xfrm>
        </p:spPr>
        <p:txBody>
          <a:bodyPr>
            <a:normAutofit/>
          </a:bodyPr>
          <a:lstStyle/>
          <a:p>
            <a:r>
              <a:rPr lang="en-US" sz="9600" dirty="0" smtClean="0">
                <a:solidFill>
                  <a:srgbClr val="FF0000"/>
                </a:solidFill>
              </a:rPr>
              <a:t>WAT</a:t>
            </a:r>
            <a:endParaRPr lang="en-US" sz="9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07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9600" dirty="0">
                <a:solidFill>
                  <a:srgbClr val="DCDCDC"/>
                </a:solidFill>
                <a:latin typeface="Courier New"/>
              </a:rPr>
              <a:t>[]</a:t>
            </a:r>
            <a:r>
              <a:rPr lang="en-US" sz="9600" dirty="0">
                <a:solidFill>
                  <a:srgbClr val="EFEF8F"/>
                </a:solidFill>
                <a:latin typeface="Courier New"/>
              </a:rPr>
              <a:t>.</a:t>
            </a:r>
            <a:r>
              <a:rPr lang="en-US" sz="9600" dirty="0" err="1">
                <a:solidFill>
                  <a:srgbClr val="EFEF8F"/>
                </a:solidFill>
                <a:latin typeface="Courier New"/>
              </a:rPr>
              <a:t>asdf</a:t>
            </a:r>
            <a:r>
              <a:rPr lang="en-US" sz="9600" dirty="0">
                <a:solidFill>
                  <a:srgbClr val="DCDCDC"/>
                </a:solidFill>
                <a:latin typeface="Courier New"/>
              </a:rPr>
              <a:t>()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5106837"/>
            <a:ext cx="10178322" cy="12048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600" dirty="0" err="1">
                <a:solidFill>
                  <a:srgbClr val="DCDCDC"/>
                </a:solidFill>
                <a:latin typeface="Courier New"/>
              </a:rPr>
              <a:t>TypeError</a:t>
            </a:r>
            <a:r>
              <a:rPr lang="en-US" sz="9600" dirty="0">
                <a:solidFill>
                  <a:srgbClr val="DCDCDC"/>
                </a:solidFill>
                <a:latin typeface="Courier New"/>
              </a:rPr>
              <a:t>: </a:t>
            </a:r>
            <a:endParaRPr lang="en-US" sz="9600" dirty="0" smtClean="0">
              <a:solidFill>
                <a:srgbClr val="DCDCDC"/>
              </a:solidFill>
              <a:latin typeface="Courier New"/>
            </a:endParaRPr>
          </a:p>
          <a:p>
            <a:pPr marL="0" indent="0">
              <a:buNone/>
            </a:pPr>
            <a:r>
              <a:rPr lang="en-US" sz="9600" dirty="0" smtClean="0">
                <a:solidFill>
                  <a:srgbClr val="DCDCDC"/>
                </a:solidFill>
                <a:latin typeface="Courier New"/>
              </a:rPr>
              <a:t>[]</a:t>
            </a:r>
            <a:r>
              <a:rPr lang="en-US" sz="9600" dirty="0" smtClean="0">
                <a:solidFill>
                  <a:srgbClr val="EFEF8F"/>
                </a:solidFill>
                <a:latin typeface="Courier New"/>
              </a:rPr>
              <a:t>.</a:t>
            </a:r>
            <a:r>
              <a:rPr lang="en-US" sz="9600" dirty="0" err="1">
                <a:solidFill>
                  <a:srgbClr val="EFEF8F"/>
                </a:solidFill>
                <a:latin typeface="Courier New"/>
              </a:rPr>
              <a:t>asdf</a:t>
            </a:r>
            <a:r>
              <a:rPr lang="en-US" sz="9600" dirty="0">
                <a:solidFill>
                  <a:srgbClr val="DCDCDC"/>
                </a:solidFill>
                <a:latin typeface="Courier New"/>
              </a:rPr>
              <a:t> is not </a:t>
            </a:r>
            <a:r>
              <a:rPr lang="en-US" sz="9600" dirty="0">
                <a:solidFill>
                  <a:srgbClr val="E3CEAB"/>
                </a:solidFill>
                <a:latin typeface="Courier New"/>
              </a:rPr>
              <a:t>a</a:t>
            </a:r>
            <a:r>
              <a:rPr lang="en-US" sz="9600" dirty="0">
                <a:solidFill>
                  <a:srgbClr val="DCDCDC"/>
                </a:solidFill>
                <a:latin typeface="Courier New"/>
              </a:rPr>
              <a:t> function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3205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[] + []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0161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[] + []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4474236"/>
            <a:ext cx="10178322" cy="11818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>
                <a:solidFill>
                  <a:srgbClr val="CC9393"/>
                </a:solidFill>
                <a:latin typeface="Courier New"/>
              </a:rPr>
              <a:t>""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6480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Custom 3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000000"/>
      </a:hlink>
      <a:folHlink>
        <a:srgbClr val="A46694"/>
      </a:folHlink>
    </a:clrScheme>
    <a:fontScheme name="Badge">
      <a:majorFont>
        <a:latin typeface="Impact"/>
        <a:ea typeface=""/>
        <a:cs typeface=""/>
      </a:majorFont>
      <a:minorFont>
        <a:latin typeface="Gill Sans MT"/>
        <a:ea typeface=""/>
        <a:cs typeface="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309</TotalTime>
  <Words>300</Words>
  <Application>Microsoft Office PowerPoint</Application>
  <PresentationFormat>Custom</PresentationFormat>
  <Paragraphs>110</Paragraphs>
  <Slides>46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Badge</vt:lpstr>
      <vt:lpstr>TypeScript  JavaScript + NXT</vt:lpstr>
      <vt:lpstr>PowerPoint Presentation</vt:lpstr>
      <vt:lpstr>LESS WAT</vt:lpstr>
      <vt:lpstr>WAT</vt:lpstr>
      <vt:lpstr>AWWW</vt:lpstr>
      <vt:lpstr>WAT</vt:lpstr>
      <vt:lpstr>JavaScript</vt:lpstr>
      <vt:lpstr>JavaScript</vt:lpstr>
      <vt:lpstr>JavaScript</vt:lpstr>
      <vt:lpstr>JavaScript</vt:lpstr>
      <vt:lpstr>JavaScript</vt:lpstr>
      <vt:lpstr>JavaScript</vt:lpstr>
      <vt:lpstr>JavaScript</vt:lpstr>
      <vt:lpstr>JavaScript</vt:lpstr>
      <vt:lpstr>JavaScript</vt:lpstr>
      <vt:lpstr>JavaScript</vt:lpstr>
      <vt:lpstr>JavaScript</vt:lpstr>
      <vt:lpstr>JavaScript</vt:lpstr>
      <vt:lpstr>PowerPoint Presentation</vt:lpstr>
      <vt:lpstr>JavaScript</vt:lpstr>
      <vt:lpstr>JavaScript</vt:lpstr>
      <vt:lpstr>PowerPoint Presentation</vt:lpstr>
      <vt:lpstr>We can lint this</vt:lpstr>
      <vt:lpstr>Lint this?</vt:lpstr>
      <vt:lpstr>Lint this?</vt:lpstr>
      <vt:lpstr>Lint this?</vt:lpstr>
      <vt:lpstr>Linter on Steroids</vt:lpstr>
      <vt:lpstr>JavaScript</vt:lpstr>
      <vt:lpstr>TypeScript</vt:lpstr>
      <vt:lpstr>What is TypeScript?</vt:lpstr>
      <vt:lpstr>Just JavaScript</vt:lpstr>
      <vt:lpstr>PowerPoint Presentation</vt:lpstr>
      <vt:lpstr>PowerPoint Presentation</vt:lpstr>
      <vt:lpstr>DEMO</vt:lpstr>
      <vt:lpstr>Why Transpiler?</vt:lpstr>
      <vt:lpstr>PowerPoint Presentation</vt:lpstr>
      <vt:lpstr>Quick Example</vt:lpstr>
      <vt:lpstr>Quick Example</vt:lpstr>
      <vt:lpstr>Let / const</vt:lpstr>
      <vt:lpstr>But we won't need transpilation soon</vt:lpstr>
      <vt:lpstr>The GAP</vt:lpstr>
      <vt:lpstr>Bridge</vt:lpstr>
      <vt:lpstr>PowerPoint Presentation</vt:lpstr>
      <vt:lpstr>QUESTIONS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&amp; TypeScript NXT</dc:title>
  <dc:creator>Microsoft Office User</dc:creator>
  <cp:lastModifiedBy>bas</cp:lastModifiedBy>
  <cp:revision>50</cp:revision>
  <dcterms:created xsi:type="dcterms:W3CDTF">2016-08-10T22:07:09Z</dcterms:created>
  <dcterms:modified xsi:type="dcterms:W3CDTF">2016-11-06T20:48:09Z</dcterms:modified>
</cp:coreProperties>
</file>